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4435"/>
    <a:srgbClr val="6494AC"/>
    <a:srgbClr val="5289AE"/>
    <a:srgbClr val="749FB4"/>
    <a:srgbClr val="A0BF7B"/>
    <a:srgbClr val="D9E88C"/>
    <a:srgbClr val="007E69"/>
    <a:srgbClr val="00B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723" y="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82731E-B2A2-45FB-A01D-6A71914259DB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8B7CF9-1B89-4B04-827A-1863B9515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21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B7CF9-1B89-4B04-827A-1863B9515F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37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952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53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741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330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228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53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971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512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479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242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79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12/1/2020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72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14" r:id="rId5"/>
    <p:sldLayoutId id="2147483719" r:id="rId6"/>
    <p:sldLayoutId id="2147483715" r:id="rId7"/>
    <p:sldLayoutId id="2147483716" r:id="rId8"/>
    <p:sldLayoutId id="2147483717" r:id="rId9"/>
    <p:sldLayoutId id="2147483718" r:id="rId10"/>
    <p:sldLayoutId id="214748372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jp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jp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17.png"/><Relationship Id="rId11" Type="http://schemas.openxmlformats.org/officeDocument/2006/relationships/image" Target="../media/image4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3" name="Rectangle 8">
            <a:extLst>
              <a:ext uri="{FF2B5EF4-FFF2-40B4-BE49-F238E27FC236}">
                <a16:creationId xmlns:a16="http://schemas.microsoft.com/office/drawing/2014/main" id="{945D478C-A9A5-4832-89D8-703607711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68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0">
            <a:extLst>
              <a:ext uri="{FF2B5EF4-FFF2-40B4-BE49-F238E27FC236}">
                <a16:creationId xmlns:a16="http://schemas.microsoft.com/office/drawing/2014/main" id="{6070DF15-E754-42BB-9A78-F070643B1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980" y="4519947"/>
            <a:ext cx="12208582" cy="23356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DF6082-93BE-4BA6-9477-31995E6D62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5095" y="5279910"/>
            <a:ext cx="5056940" cy="2248339"/>
          </a:xfrm>
        </p:spPr>
        <p:txBody>
          <a:bodyPr>
            <a:normAutofit/>
          </a:bodyPr>
          <a:lstStyle/>
          <a:p>
            <a:r>
              <a:rPr lang="bg-BG" spc="300" dirty="0">
                <a:latin typeface="Century Gothic" panose="020B0502020202020204" pitchFamily="34" charset="0"/>
              </a:rPr>
              <a:t>проект по темата</a:t>
            </a:r>
          </a:p>
          <a:p>
            <a:r>
              <a:rPr lang="bg-BG" spc="300" dirty="0">
                <a:latin typeface="Century Gothic" panose="020B0502020202020204" pitchFamily="34" charset="0"/>
              </a:rPr>
              <a:t>„Математически игри“</a:t>
            </a:r>
            <a:endParaRPr lang="en-US" spc="300" dirty="0">
              <a:latin typeface="Century Gothic" panose="020B0502020202020204" pitchFamily="34" charset="0"/>
            </a:endParaRPr>
          </a:p>
        </p:txBody>
      </p:sp>
      <p:pic>
        <p:nvPicPr>
          <p:cNvPr id="115" name="Picture 3">
            <a:extLst>
              <a:ext uri="{FF2B5EF4-FFF2-40B4-BE49-F238E27FC236}">
                <a16:creationId xmlns:a16="http://schemas.microsoft.com/office/drawing/2014/main" id="{7CE461B7-1DFE-4BFD-9501-91809E4100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618"/>
          <a:stretch/>
        </p:blipFill>
        <p:spPr>
          <a:xfrm>
            <a:off x="-15059" y="1"/>
            <a:ext cx="12200741" cy="451031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7A83510-2790-4866-911D-2E1588DF5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432" y="4252353"/>
            <a:ext cx="12157773" cy="494218"/>
            <a:chOff x="18956" y="5952517"/>
            <a:chExt cx="12157773" cy="494218"/>
          </a:xfrm>
          <a:solidFill>
            <a:schemeClr val="bg1"/>
          </a:solidFill>
        </p:grpSpPr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DAB74ACE-7603-4829-88FE-C3C2B05EB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37219" y="6356157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DE3E37A0-8723-42F4-9435-F06BD0191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139192" y="6359421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0C5FE567-8965-4799-B1E6-8A6E1A8488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384660" y="6368396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id="{BA3FF2FD-6394-4F97-B186-BD4A98C619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653573" y="630801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1A361C9F-AD97-4338-B557-8766AFD03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956" y="595659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F4FAA936-A80F-43B5-8A7D-17CC7CF77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709370" y="6291575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21246F32-1BA7-40E4-9AF9-CA517D44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452381" y="6295774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C18EE8CE-BCF9-4C64-B335-C7830B03F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883090" y="6322699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" name="Freeform 26">
              <a:extLst>
                <a:ext uri="{FF2B5EF4-FFF2-40B4-BE49-F238E27FC236}">
                  <a16:creationId xmlns:a16="http://schemas.microsoft.com/office/drawing/2014/main" id="{64AC2B2B-568F-4175-8D84-AD8F6B563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04559" y="6308010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" name="Freeform 27">
              <a:extLst>
                <a:ext uri="{FF2B5EF4-FFF2-40B4-BE49-F238E27FC236}">
                  <a16:creationId xmlns:a16="http://schemas.microsoft.com/office/drawing/2014/main" id="{D9C6CF5C-8CF6-4274-86E0-CAF4A31F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937280" y="6282192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Freeform 28">
              <a:extLst>
                <a:ext uri="{FF2B5EF4-FFF2-40B4-BE49-F238E27FC236}">
                  <a16:creationId xmlns:a16="http://schemas.microsoft.com/office/drawing/2014/main" id="{3BFC56A2-55B3-432A-BD3B-4B2423A6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194538" y="62900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BB036CEA-B307-404A-89D6-9414F417D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42191" y="6338204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43">
              <a:extLst>
                <a:ext uri="{FF2B5EF4-FFF2-40B4-BE49-F238E27FC236}">
                  <a16:creationId xmlns:a16="http://schemas.microsoft.com/office/drawing/2014/main" id="{CB37E5F5-B903-4611-A739-0B7FBE851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902106" y="604352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51">
              <a:extLst>
                <a:ext uri="{FF2B5EF4-FFF2-40B4-BE49-F238E27FC236}">
                  <a16:creationId xmlns:a16="http://schemas.microsoft.com/office/drawing/2014/main" id="{B1012F2B-A8F1-4FD5-8E6F-1CC97D0A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10297" y="6035458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" name="Freeform 52">
              <a:extLst>
                <a:ext uri="{FF2B5EF4-FFF2-40B4-BE49-F238E27FC236}">
                  <a16:creationId xmlns:a16="http://schemas.microsoft.com/office/drawing/2014/main" id="{C04C6E0B-838E-4B10-91CA-29C498382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277444" y="6038724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" name="Freeform 53">
              <a:extLst>
                <a:ext uri="{FF2B5EF4-FFF2-40B4-BE49-F238E27FC236}">
                  <a16:creationId xmlns:a16="http://schemas.microsoft.com/office/drawing/2014/main" id="{15D6CFEB-4FC5-45C3-8BDF-95EAD1EDF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71034" y="603546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" name="Freeform 54">
              <a:extLst>
                <a:ext uri="{FF2B5EF4-FFF2-40B4-BE49-F238E27FC236}">
                  <a16:creationId xmlns:a16="http://schemas.microsoft.com/office/drawing/2014/main" id="{EA8E01BA-7055-4707-906A-F08E2E253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094009" y="6011795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" name="Freeform 55">
              <a:extLst>
                <a:ext uri="{FF2B5EF4-FFF2-40B4-BE49-F238E27FC236}">
                  <a16:creationId xmlns:a16="http://schemas.microsoft.com/office/drawing/2014/main" id="{CDA2DE76-0D5E-4F6F-95E7-508B725F8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264556" y="604198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" name="Freeform 56">
              <a:extLst>
                <a:ext uri="{FF2B5EF4-FFF2-40B4-BE49-F238E27FC236}">
                  <a16:creationId xmlns:a16="http://schemas.microsoft.com/office/drawing/2014/main" id="{669578C5-3D06-4B77-A897-A014B441B5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392340" y="5985586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" name="Freeform 57">
              <a:extLst>
                <a:ext uri="{FF2B5EF4-FFF2-40B4-BE49-F238E27FC236}">
                  <a16:creationId xmlns:a16="http://schemas.microsoft.com/office/drawing/2014/main" id="{85AA3005-AAD0-4587-B352-ECD937D61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037697" y="6020771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" name="Freeform 59">
              <a:extLst>
                <a:ext uri="{FF2B5EF4-FFF2-40B4-BE49-F238E27FC236}">
                  <a16:creationId xmlns:a16="http://schemas.microsoft.com/office/drawing/2014/main" id="{B4E9730F-E8B1-4F7C-BA99-3B3016F10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473186" y="605207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" name="Freeform 60">
              <a:extLst>
                <a:ext uri="{FF2B5EF4-FFF2-40B4-BE49-F238E27FC236}">
                  <a16:creationId xmlns:a16="http://schemas.microsoft.com/office/drawing/2014/main" id="{A8922D05-C325-4918-84E6-1C62AD7BE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825017" y="600281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" name="Freeform 61">
              <a:extLst>
                <a:ext uri="{FF2B5EF4-FFF2-40B4-BE49-F238E27FC236}">
                  <a16:creationId xmlns:a16="http://schemas.microsoft.com/office/drawing/2014/main" id="{38DD42E8-8604-45E3-99FE-72D479AF2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572460" y="595712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2E946C70-11C9-4C85-BE3B-1149117F3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908414" y="6286792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48F637C4-CFB7-4421-9DAB-6730244B2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634353" y="62661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6E137FD9-DCB4-4E5A-960B-350C3627E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77783" y="6246129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9DCD8437-9BFD-44B4-AAC8-75388190F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82245" y="624294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C9EEBF9B-D5F1-4EE3-A46A-A5A5E396A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268040" y="6282192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3A77B17D-E4D2-444B-8D75-F0171A3E8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510851" y="6246285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5FDB9442-6054-49E2-948E-D30AD9E09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028371" y="6264238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3E1DF8B7-7CB2-4181-8525-4EE2D5D9E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56011" y="6301648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4B3B2382-7947-4BAF-BF2F-830393F8EF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333279" y="6267101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AC95E7F5-BA75-4053-AC8F-81ACC4262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773156" y="6239757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8D431126-FDB6-42AF-BC9E-58E4C417B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98709" y="6264239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4AA2BE9B-BD88-4958-B98E-7363A0FD5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47787" y="6218542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" name="Freeform 25">
              <a:extLst>
                <a:ext uri="{FF2B5EF4-FFF2-40B4-BE49-F238E27FC236}">
                  <a16:creationId xmlns:a16="http://schemas.microsoft.com/office/drawing/2014/main" id="{BA18EADE-8501-4251-ADCD-EB02B73DF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90115" y="6200589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0" name="Freeform 29">
              <a:extLst>
                <a:ext uri="{FF2B5EF4-FFF2-40B4-BE49-F238E27FC236}">
                  <a16:creationId xmlns:a16="http://schemas.microsoft.com/office/drawing/2014/main" id="{D1886B2F-FFB5-4032-A012-EAE8464DDA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11181" y="6179372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1" name="Freeform 31">
              <a:extLst>
                <a:ext uri="{FF2B5EF4-FFF2-40B4-BE49-F238E27FC236}">
                  <a16:creationId xmlns:a16="http://schemas.microsoft.com/office/drawing/2014/main" id="{65048464-3972-4F85-858C-BD0D6CC8A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3201" y="624134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2" name="Freeform 32">
              <a:extLst>
                <a:ext uri="{FF2B5EF4-FFF2-40B4-BE49-F238E27FC236}">
                  <a16:creationId xmlns:a16="http://schemas.microsoft.com/office/drawing/2014/main" id="{9B136B45-B116-4EA4-802D-0D9EC238C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406775" y="597944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3" name="Freeform 33">
              <a:extLst>
                <a:ext uri="{FF2B5EF4-FFF2-40B4-BE49-F238E27FC236}">
                  <a16:creationId xmlns:a16="http://schemas.microsoft.com/office/drawing/2014/main" id="{F7DA7C34-DDA0-41AB-A47F-E981F63E2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327423" y="6028408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4" name="Freeform 34">
              <a:extLst>
                <a:ext uri="{FF2B5EF4-FFF2-40B4-BE49-F238E27FC236}">
                  <a16:creationId xmlns:a16="http://schemas.microsoft.com/office/drawing/2014/main" id="{BB16C09B-E126-49FC-B0C4-2CB43FA03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34031" y="6019431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5" name="Freeform 35">
              <a:extLst>
                <a:ext uri="{FF2B5EF4-FFF2-40B4-BE49-F238E27FC236}">
                  <a16:creationId xmlns:a16="http://schemas.microsoft.com/office/drawing/2014/main" id="{A12A7CBF-E4C8-4085-88C3-03102FE46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24491" y="601290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6" name="Freeform 36">
              <a:extLst>
                <a:ext uri="{FF2B5EF4-FFF2-40B4-BE49-F238E27FC236}">
                  <a16:creationId xmlns:a16="http://schemas.microsoft.com/office/drawing/2014/main" id="{55CA9A4D-ABE6-426B-B7F0-F5B933349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57884" y="598271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7" name="Freeform 37">
              <a:extLst>
                <a:ext uri="{FF2B5EF4-FFF2-40B4-BE49-F238E27FC236}">
                  <a16:creationId xmlns:a16="http://schemas.microsoft.com/office/drawing/2014/main" id="{8A4F3A5B-B199-4716-ADF4-5E33A7C0D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49584" y="5970470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8" name="Freeform 38">
              <a:extLst>
                <a:ext uri="{FF2B5EF4-FFF2-40B4-BE49-F238E27FC236}">
                  <a16:creationId xmlns:a16="http://schemas.microsoft.com/office/drawing/2014/main" id="{5846F32E-5DDD-4AF4-BE1C-5F1A3FF10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29398" y="601045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9" name="Freeform 39">
              <a:extLst>
                <a:ext uri="{FF2B5EF4-FFF2-40B4-BE49-F238E27FC236}">
                  <a16:creationId xmlns:a16="http://schemas.microsoft.com/office/drawing/2014/main" id="{AFE38B2F-69BC-4661-84A3-EA04CDC3FE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580384" y="599821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0" name="Freeform 40">
              <a:extLst>
                <a:ext uri="{FF2B5EF4-FFF2-40B4-BE49-F238E27FC236}">
                  <a16:creationId xmlns:a16="http://schemas.microsoft.com/office/drawing/2014/main" id="{5CA6F12C-4208-48A6-B7B0-DD18CB399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21911" y="5994951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1" name="Freeform 41">
              <a:extLst>
                <a:ext uri="{FF2B5EF4-FFF2-40B4-BE49-F238E27FC236}">
                  <a16:creationId xmlns:a16="http://schemas.microsoft.com/office/drawing/2014/main" id="{0F08EA53-C6C6-49F1-B8DA-E20FFD6078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38116" y="59949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" name="Freeform 42">
              <a:extLst>
                <a:ext uri="{FF2B5EF4-FFF2-40B4-BE49-F238E27FC236}">
                  <a16:creationId xmlns:a16="http://schemas.microsoft.com/office/drawing/2014/main" id="{6B6EA655-7497-4604-92DF-43CE7322E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0716" y="5973734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3" name="Freeform 44">
              <a:extLst>
                <a:ext uri="{FF2B5EF4-FFF2-40B4-BE49-F238E27FC236}">
                  <a16:creationId xmlns:a16="http://schemas.microsoft.com/office/drawing/2014/main" id="{082FFE9A-67C2-471A-AF37-ED9C238DB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639354" y="597699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4" name="Freeform 45">
              <a:extLst>
                <a:ext uri="{FF2B5EF4-FFF2-40B4-BE49-F238E27FC236}">
                  <a16:creationId xmlns:a16="http://schemas.microsoft.com/office/drawing/2014/main" id="{B0FD6176-7431-446D-91DB-56644A93C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67906" y="595251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" name="Freeform 46">
              <a:extLst>
                <a:ext uri="{FF2B5EF4-FFF2-40B4-BE49-F238E27FC236}">
                  <a16:creationId xmlns:a16="http://schemas.microsoft.com/office/drawing/2014/main" id="{A46603FA-6405-410B-AD8A-3D75BE7A8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895937" y="6000664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6" name="Freeform 47">
              <a:extLst>
                <a:ext uri="{FF2B5EF4-FFF2-40B4-BE49-F238E27FC236}">
                  <a16:creationId xmlns:a16="http://schemas.microsoft.com/office/drawing/2014/main" id="{6BE439BF-AE87-4F53-9DC9-72414AD1F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865326" y="5973733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7" name="Freeform 48">
              <a:extLst>
                <a:ext uri="{FF2B5EF4-FFF2-40B4-BE49-F238E27FC236}">
                  <a16:creationId xmlns:a16="http://schemas.microsoft.com/office/drawing/2014/main" id="{55C88911-7FE8-4196-8D02-DAB1B62D9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115444" y="599274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8" name="Freeform 49">
              <a:extLst>
                <a:ext uri="{FF2B5EF4-FFF2-40B4-BE49-F238E27FC236}">
                  <a16:creationId xmlns:a16="http://schemas.microsoft.com/office/drawing/2014/main" id="{BAD26C77-660F-4C9C-9A98-234048198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5687" y="5955781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507A2021-3F23-43FC-AB0D-130B5759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83670" y="601943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0" name="Freeform 106">
              <a:extLst>
                <a:ext uri="{FF2B5EF4-FFF2-40B4-BE49-F238E27FC236}">
                  <a16:creationId xmlns:a16="http://schemas.microsoft.com/office/drawing/2014/main" id="{CB855C11-52EB-43D9-8831-1A26FCE12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451" y="620454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1" name="Freeform 19">
              <a:extLst>
                <a:ext uri="{FF2B5EF4-FFF2-40B4-BE49-F238E27FC236}">
                  <a16:creationId xmlns:a16="http://schemas.microsoft.com/office/drawing/2014/main" id="{1A6AD416-1A17-49A9-8301-8C0A5A78C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397390" y="6351960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2" name="Freeform 20">
              <a:extLst>
                <a:ext uri="{FF2B5EF4-FFF2-40B4-BE49-F238E27FC236}">
                  <a16:creationId xmlns:a16="http://schemas.microsoft.com/office/drawing/2014/main" id="{F03687D9-14CC-461B-B4B5-907E10B6A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40401" y="6356159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3" name="Freeform 26">
              <a:extLst>
                <a:ext uri="{FF2B5EF4-FFF2-40B4-BE49-F238E27FC236}">
                  <a16:creationId xmlns:a16="http://schemas.microsoft.com/office/drawing/2014/main" id="{FCC639BE-A7F9-46A2-955A-3ACA45455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2049121" y="6351959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4" name="Freeform 27">
              <a:extLst>
                <a:ext uri="{FF2B5EF4-FFF2-40B4-BE49-F238E27FC236}">
                  <a16:creationId xmlns:a16="http://schemas.microsoft.com/office/drawing/2014/main" id="{B3FED40E-A961-4D78-947A-5AC1BD510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625300" y="634257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5" name="Freeform 28">
              <a:extLst>
                <a:ext uri="{FF2B5EF4-FFF2-40B4-BE49-F238E27FC236}">
                  <a16:creationId xmlns:a16="http://schemas.microsoft.com/office/drawing/2014/main" id="{1445BCDF-9E07-46AD-A6B5-5BEFA223C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851300" y="63519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6" name="Freeform 55">
              <a:extLst>
                <a:ext uri="{FF2B5EF4-FFF2-40B4-BE49-F238E27FC236}">
                  <a16:creationId xmlns:a16="http://schemas.microsoft.com/office/drawing/2014/main" id="{23324DC7-93D9-451A-9ABF-1B4D92BF2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988188" y="608391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7" name="Freeform 56">
              <a:extLst>
                <a:ext uri="{FF2B5EF4-FFF2-40B4-BE49-F238E27FC236}">
                  <a16:creationId xmlns:a16="http://schemas.microsoft.com/office/drawing/2014/main" id="{003474BA-A947-4598-96BB-BAACE2411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080360" y="604597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8" name="Freeform 57">
              <a:extLst>
                <a:ext uri="{FF2B5EF4-FFF2-40B4-BE49-F238E27FC236}">
                  <a16:creationId xmlns:a16="http://schemas.microsoft.com/office/drawing/2014/main" id="{04426A72-0FD0-478F-AAC5-B49E14253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725717" y="608115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9" name="Freeform 60">
              <a:extLst>
                <a:ext uri="{FF2B5EF4-FFF2-40B4-BE49-F238E27FC236}">
                  <a16:creationId xmlns:a16="http://schemas.microsoft.com/office/drawing/2014/main" id="{17260BB0-9DCA-4927-89A5-1314AD40E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513037" y="606320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0" name="Freeform 61">
              <a:extLst>
                <a:ext uri="{FF2B5EF4-FFF2-40B4-BE49-F238E27FC236}">
                  <a16:creationId xmlns:a16="http://schemas.microsoft.com/office/drawing/2014/main" id="{F459656F-63AC-4FC7-8D12-282B9B0C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260480" y="6017506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1" name="Freeform 5">
              <a:extLst>
                <a:ext uri="{FF2B5EF4-FFF2-40B4-BE49-F238E27FC236}">
                  <a16:creationId xmlns:a16="http://schemas.microsoft.com/office/drawing/2014/main" id="{5C345A48-BE33-4B10-AF97-207DC7E2C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96434" y="6347177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2" name="Freeform 6">
              <a:extLst>
                <a:ext uri="{FF2B5EF4-FFF2-40B4-BE49-F238E27FC236}">
                  <a16:creationId xmlns:a16="http://schemas.microsoft.com/office/drawing/2014/main" id="{65503F74-3A89-46DD-AD4D-9BB164E25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310592" y="63458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3" name="Freeform 7">
              <a:extLst>
                <a:ext uri="{FF2B5EF4-FFF2-40B4-BE49-F238E27FC236}">
                  <a16:creationId xmlns:a16="http://schemas.microsoft.com/office/drawing/2014/main" id="{5D8D4A6C-9C30-46E6-953F-8FFE24534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65803" y="6306514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4" name="Freeform 8">
              <a:extLst>
                <a:ext uri="{FF2B5EF4-FFF2-40B4-BE49-F238E27FC236}">
                  <a16:creationId xmlns:a16="http://schemas.microsoft.com/office/drawing/2014/main" id="{844B12AB-BDBA-412B-8127-0671AB6BF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670714" y="63393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5" name="Freeform 9">
              <a:extLst>
                <a:ext uri="{FF2B5EF4-FFF2-40B4-BE49-F238E27FC236}">
                  <a16:creationId xmlns:a16="http://schemas.microsoft.com/office/drawing/2014/main" id="{84AE8FA4-8AC5-4D0E-9FF8-B6F6D961F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956060" y="6342577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id="{462515DF-512D-49E0-B5FE-637D9E352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198871" y="6306670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342CB8A0-096D-4A9F-B962-294DB670B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716391" y="6324623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id="{6870353D-6B96-4946-8BB5-015BF6E6E2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44031" y="6362033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id="{20249E38-6114-4065-8836-941D6C55D5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70859" y="6318096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BDA5073D-3C1B-4779-8DEF-FD9CD5308D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461176" y="6300142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1" name="Freeform 17">
              <a:extLst>
                <a:ext uri="{FF2B5EF4-FFF2-40B4-BE49-F238E27FC236}">
                  <a16:creationId xmlns:a16="http://schemas.microsoft.com/office/drawing/2014/main" id="{79505220-ED85-46B5-A218-0991FA579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39205" y="6341355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A8513416-DF87-4A83-8026-AF40654BA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30057" y="6318096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3" name="Freeform 25">
              <a:extLst>
                <a:ext uri="{FF2B5EF4-FFF2-40B4-BE49-F238E27FC236}">
                  <a16:creationId xmlns:a16="http://schemas.microsoft.com/office/drawing/2014/main" id="{AF0489C4-7984-4A49-9D02-ACE2DD3EC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30591" y="630912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3DB0DE7C-BF6D-4059-94C4-FD4D6E7BA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497041" y="6299934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5" name="Freeform 31">
              <a:extLst>
                <a:ext uri="{FF2B5EF4-FFF2-40B4-BE49-F238E27FC236}">
                  <a16:creationId xmlns:a16="http://schemas.microsoft.com/office/drawing/2014/main" id="{5B58E23E-6D06-4F24-B6F8-98AE632C2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207517" y="633698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7D87D95A-4B48-4140-BB5C-9A33AACBF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94795" y="6039831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7" name="Freeform 33">
              <a:extLst>
                <a:ext uri="{FF2B5EF4-FFF2-40B4-BE49-F238E27FC236}">
                  <a16:creationId xmlns:a16="http://schemas.microsoft.com/office/drawing/2014/main" id="{6D78BEA4-B995-4BEC-A3B4-C580D646A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015443" y="60887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C075F1AC-7155-4487-8B7A-0C74E2C65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22051" y="607981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9" name="Freeform 35">
              <a:extLst>
                <a:ext uri="{FF2B5EF4-FFF2-40B4-BE49-F238E27FC236}">
                  <a16:creationId xmlns:a16="http://schemas.microsoft.com/office/drawing/2014/main" id="{2923812A-0930-464A-B863-8232CDF9B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806684" y="6076799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0" name="Freeform 36">
              <a:extLst>
                <a:ext uri="{FF2B5EF4-FFF2-40B4-BE49-F238E27FC236}">
                  <a16:creationId xmlns:a16="http://schemas.microsoft.com/office/drawing/2014/main" id="{5B22D5AF-1F95-4943-ADBD-50BF0DDC9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345904" y="60430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1" name="Freeform 37">
              <a:extLst>
                <a:ext uri="{FF2B5EF4-FFF2-40B4-BE49-F238E27FC236}">
                  <a16:creationId xmlns:a16="http://schemas.microsoft.com/office/drawing/2014/main" id="{09709304-5160-4325-BE4E-F970450FA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37604" y="6030855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2" name="Freeform 38">
              <a:extLst>
                <a:ext uri="{FF2B5EF4-FFF2-40B4-BE49-F238E27FC236}">
                  <a16:creationId xmlns:a16="http://schemas.microsoft.com/office/drawing/2014/main" id="{6086BD94-D139-4DEE-9FB6-849360DAB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517418" y="6070840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84B8A4B1-C709-4864-851E-6A76DE4E52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268404" y="6058600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4" name="Freeform 40">
              <a:extLst>
                <a:ext uri="{FF2B5EF4-FFF2-40B4-BE49-F238E27FC236}">
                  <a16:creationId xmlns:a16="http://schemas.microsoft.com/office/drawing/2014/main" id="{51183B3E-65BA-45BB-9238-E5553DA7E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09931" y="605533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5" name="Freeform 41">
              <a:extLst>
                <a:ext uri="{FF2B5EF4-FFF2-40B4-BE49-F238E27FC236}">
                  <a16:creationId xmlns:a16="http://schemas.microsoft.com/office/drawing/2014/main" id="{B456CBC6-D8DB-4226-8743-8355D0C1E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126136" y="6055335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6" name="Freeform 42">
              <a:extLst>
                <a:ext uri="{FF2B5EF4-FFF2-40B4-BE49-F238E27FC236}">
                  <a16:creationId xmlns:a16="http://schemas.microsoft.com/office/drawing/2014/main" id="{2A43AE63-9201-415C-A88E-C52685BF9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98736" y="60341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0BB8C75E-6B9A-4E95-85CF-ACD2D2AD2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327374" y="60373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8" name="Freeform 45">
              <a:extLst>
                <a:ext uri="{FF2B5EF4-FFF2-40B4-BE49-F238E27FC236}">
                  <a16:creationId xmlns:a16="http://schemas.microsoft.com/office/drawing/2014/main" id="{F593E6EC-FB46-40CB-825C-C1305B1FB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555926" y="601290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9" name="Freeform 46">
              <a:extLst>
                <a:ext uri="{FF2B5EF4-FFF2-40B4-BE49-F238E27FC236}">
                  <a16:creationId xmlns:a16="http://schemas.microsoft.com/office/drawing/2014/main" id="{517F36F0-8630-4831-9057-6CA9B217B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83957" y="606104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9614B5E6-3CE1-465E-8381-646179E1B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553346" y="6034118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5A40C31A-16AE-42C0-AC3B-52DCA2F5A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804575" y="6052072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CE95CDB5-B8FA-431B-B9BE-7791AD92C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03707" y="601616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1380C0B-D28F-49AA-8F54-DD0C23C926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219" y="1852720"/>
            <a:ext cx="5852172" cy="2167132"/>
          </a:xfrm>
          <a:prstGeom prst="rect">
            <a:avLst/>
          </a:prstGeom>
          <a:ln w="12700">
            <a:solidFill>
              <a:srgbClr val="007E69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5EE6BA-51AA-486F-ABED-3D37536F1B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3767" y="601241"/>
            <a:ext cx="4157033" cy="830931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Century Gothic" panose="020B0502020202020204" pitchFamily="34" charset="0"/>
              </a:rPr>
              <a:t>Team Delta</a:t>
            </a:r>
          </a:p>
        </p:txBody>
      </p:sp>
      <p:pic>
        <p:nvPicPr>
          <p:cNvPr id="5" name="1.Voice Rec Me 1">
            <a:hlinkClick r:id="" action="ppaction://media"/>
            <a:extLst>
              <a:ext uri="{FF2B5EF4-FFF2-40B4-BE49-F238E27FC236}">
                <a16:creationId xmlns:a16="http://schemas.microsoft.com/office/drawing/2014/main" id="{510C70B2-A4D6-4EF2-8C26-25D9176EC9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04434" y="6138172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9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9000">
        <p:fade/>
      </p:transition>
    </mc:Choice>
    <mc:Fallback xmlns="">
      <p:transition spd="med" advClick="0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C6A0C-0034-4917-9456-90C451C1C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86" y="254523"/>
            <a:ext cx="4058333" cy="1432557"/>
          </a:xfrm>
        </p:spPr>
        <p:txBody>
          <a:bodyPr/>
          <a:lstStyle/>
          <a:p>
            <a:pPr algn="ctr"/>
            <a:r>
              <a:rPr lang="bg-B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Нашия отбор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0648C8D-C2A3-4885-A90C-5D62116E4C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909" y="4040461"/>
            <a:ext cx="1956050" cy="19560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3A5EB5-AB86-429B-B1F9-6D12817A06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345" y="2667259"/>
            <a:ext cx="1956050" cy="19560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6AF20C-3FD7-4705-B5EC-D31218688C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899" y="1968433"/>
            <a:ext cx="1958204" cy="19560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F10D637-3D99-434A-ADC8-D7667DFCC0F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" r="1554" b="26487"/>
          <a:stretch/>
        </p:blipFill>
        <p:spPr>
          <a:xfrm>
            <a:off x="424161" y="4038307"/>
            <a:ext cx="1958204" cy="19582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FC96454-5246-4AD4-8FC5-7B28CF5178B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" b="24087"/>
          <a:stretch/>
        </p:blipFill>
        <p:spPr>
          <a:xfrm>
            <a:off x="2764453" y="2665105"/>
            <a:ext cx="1958204" cy="19582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4D22F8E-A4B9-4821-AED1-B6CD44FD56C7}"/>
              </a:ext>
            </a:extLst>
          </p:cNvPr>
          <p:cNvSpPr txBox="1"/>
          <p:nvPr/>
        </p:nvSpPr>
        <p:spPr>
          <a:xfrm>
            <a:off x="78170" y="6129494"/>
            <a:ext cx="2690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600" dirty="0">
                <a:latin typeface="Century Gothic" panose="020B0502020202020204" pitchFamily="34" charset="0"/>
              </a:rPr>
              <a:t>Мирослав Иванов 9Г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6EAF2C-52C2-4A2C-8B2E-0DE341B1CBBD}"/>
              </a:ext>
            </a:extLst>
          </p:cNvPr>
          <p:cNvSpPr txBox="1"/>
          <p:nvPr/>
        </p:nvSpPr>
        <p:spPr>
          <a:xfrm>
            <a:off x="2503161" y="4756292"/>
            <a:ext cx="24807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600" dirty="0">
                <a:latin typeface="Century Gothic" panose="020B0502020202020204" pitchFamily="34" charset="0"/>
              </a:rPr>
              <a:t>Тереза </a:t>
            </a:r>
            <a:r>
              <a:rPr lang="bg-BG" sz="1600" dirty="0" err="1">
                <a:latin typeface="Century Gothic" panose="020B0502020202020204" pitchFamily="34" charset="0"/>
              </a:rPr>
              <a:t>Опанска</a:t>
            </a:r>
            <a:r>
              <a:rPr lang="bg-BG" sz="1600" dirty="0">
                <a:latin typeface="Century Gothic" panose="020B0502020202020204" pitchFamily="34" charset="0"/>
              </a:rPr>
              <a:t> 9В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5582D9-D0AF-42DD-B7E8-066663565662}"/>
              </a:ext>
            </a:extLst>
          </p:cNvPr>
          <p:cNvSpPr txBox="1"/>
          <p:nvPr/>
        </p:nvSpPr>
        <p:spPr>
          <a:xfrm>
            <a:off x="5116899" y="4044159"/>
            <a:ext cx="1956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Century Gothic" panose="020B0502020202020204" pitchFamily="34" charset="0"/>
              </a:defRPr>
            </a:lvl1pPr>
          </a:lstStyle>
          <a:p>
            <a:r>
              <a:rPr lang="bg-BG" dirty="0"/>
              <a:t>Александра Стайкова 9В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7671B7-ED17-459D-8389-724BDBC7B47C}"/>
              </a:ext>
            </a:extLst>
          </p:cNvPr>
          <p:cNvSpPr txBox="1"/>
          <p:nvPr/>
        </p:nvSpPr>
        <p:spPr>
          <a:xfrm>
            <a:off x="7271147" y="4756292"/>
            <a:ext cx="2352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Century Gothic" panose="020B0502020202020204" pitchFamily="34" charset="0"/>
              </a:defRPr>
            </a:lvl1pPr>
          </a:lstStyle>
          <a:p>
            <a:r>
              <a:rPr lang="bg-BG" dirty="0"/>
              <a:t>Ивелин Василев 9А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B5596F-5F5A-4EE2-BC65-9C4C3DE01044}"/>
              </a:ext>
            </a:extLst>
          </p:cNvPr>
          <p:cNvSpPr txBox="1"/>
          <p:nvPr/>
        </p:nvSpPr>
        <p:spPr>
          <a:xfrm>
            <a:off x="9737909" y="6127949"/>
            <a:ext cx="1956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Century Gothic" panose="020B0502020202020204" pitchFamily="34" charset="0"/>
              </a:defRPr>
            </a:lvl1pPr>
          </a:lstStyle>
          <a:p>
            <a:r>
              <a:rPr lang="bg-BG" dirty="0"/>
              <a:t>Александър </a:t>
            </a:r>
            <a:r>
              <a:rPr lang="bg-BG" dirty="0" err="1"/>
              <a:t>Клингенберг</a:t>
            </a:r>
            <a:r>
              <a:rPr lang="bg-BG" dirty="0"/>
              <a:t> 9А</a:t>
            </a:r>
            <a:endParaRPr lang="en-US" dirty="0"/>
          </a:p>
        </p:txBody>
      </p:sp>
      <p:pic>
        <p:nvPicPr>
          <p:cNvPr id="3" name="2.Voice Rec Miroslav 1">
            <a:hlinkClick r:id="" action="ppaction://media"/>
            <a:extLst>
              <a:ext uri="{FF2B5EF4-FFF2-40B4-BE49-F238E27FC236}">
                <a16:creationId xmlns:a16="http://schemas.microsoft.com/office/drawing/2014/main" id="{A665AC33-284A-495D-9C01-1CB725C375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987321" y="6099096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88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4000">
        <p:fade/>
      </p:transition>
    </mc:Choice>
    <mc:Fallback xmlns="">
      <p:transition spd="med" advClick="0" advTm="2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9E53E-9892-4619-823C-5075363F8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994" y="0"/>
            <a:ext cx="9634011" cy="1712480"/>
          </a:xfrm>
        </p:spPr>
        <p:txBody>
          <a:bodyPr>
            <a:normAutofit/>
          </a:bodyPr>
          <a:lstStyle/>
          <a:p>
            <a:pPr algn="ctr"/>
            <a:r>
              <a:rPr lang="bg-BG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Етапи на развитие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7BEDD-0884-4C56-9678-6AB9C393E2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854" y="3006970"/>
            <a:ext cx="3390936" cy="21193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30E056-327D-49F2-9980-972B888DCB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0" r="3157"/>
          <a:stretch/>
        </p:blipFill>
        <p:spPr>
          <a:xfrm>
            <a:off x="458953" y="1947302"/>
            <a:ext cx="3394817" cy="21193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CCEF05-53CA-46C3-BA6E-CF7BA16FC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874" y="4066637"/>
            <a:ext cx="3394817" cy="2119336"/>
          </a:xfrm>
          <a:prstGeom prst="rect">
            <a:avLst/>
          </a:prstGeom>
        </p:spPr>
      </p:pic>
      <p:sp>
        <p:nvSpPr>
          <p:cNvPr id="11" name="Rectangle: Diagonal Corners Rounded 10">
            <a:extLst>
              <a:ext uri="{FF2B5EF4-FFF2-40B4-BE49-F238E27FC236}">
                <a16:creationId xmlns:a16="http://schemas.microsoft.com/office/drawing/2014/main" id="{5D7A075A-9980-4AE8-9632-F46A15E61ACB}"/>
              </a:ext>
            </a:extLst>
          </p:cNvPr>
          <p:cNvSpPr/>
          <p:nvPr/>
        </p:nvSpPr>
        <p:spPr>
          <a:xfrm>
            <a:off x="486929" y="3649337"/>
            <a:ext cx="422031" cy="381837"/>
          </a:xfrm>
          <a:prstGeom prst="round2Diag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2844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60B93F-4B2C-4E5B-A6B4-0185A12C9F81}"/>
              </a:ext>
            </a:extLst>
          </p:cNvPr>
          <p:cNvSpPr txBox="1"/>
          <p:nvPr/>
        </p:nvSpPr>
        <p:spPr>
          <a:xfrm>
            <a:off x="151409" y="3654750"/>
            <a:ext cx="109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Rectangle: Diagonal Corners Rounded 11">
            <a:extLst>
              <a:ext uri="{FF2B5EF4-FFF2-40B4-BE49-F238E27FC236}">
                <a16:creationId xmlns:a16="http://schemas.microsoft.com/office/drawing/2014/main" id="{71F8393A-BE4C-4AB4-BBC9-9D08CD202797}"/>
              </a:ext>
            </a:extLst>
          </p:cNvPr>
          <p:cNvSpPr/>
          <p:nvPr/>
        </p:nvSpPr>
        <p:spPr>
          <a:xfrm>
            <a:off x="4279950" y="4676493"/>
            <a:ext cx="422031" cy="417300"/>
          </a:xfrm>
          <a:prstGeom prst="round2DiagRect">
            <a:avLst/>
          </a:prstGeom>
          <a:solidFill>
            <a:srgbClr val="A0BF7B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83E020-7412-4DCD-9396-E0E3B397CA29}"/>
              </a:ext>
            </a:extLst>
          </p:cNvPr>
          <p:cNvSpPr txBox="1"/>
          <p:nvPr/>
        </p:nvSpPr>
        <p:spPr>
          <a:xfrm>
            <a:off x="4114932" y="4700477"/>
            <a:ext cx="752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</a:t>
            </a:r>
          </a:p>
        </p:txBody>
      </p:sp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E6F5B6C9-7A4F-44EB-865C-D9DCB18FFCCF}"/>
              </a:ext>
            </a:extLst>
          </p:cNvPr>
          <p:cNvSpPr/>
          <p:nvPr/>
        </p:nvSpPr>
        <p:spPr>
          <a:xfrm>
            <a:off x="8076970" y="5730001"/>
            <a:ext cx="422031" cy="42582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2D5224-2B73-4C63-89BD-0364A24A3445}"/>
              </a:ext>
            </a:extLst>
          </p:cNvPr>
          <p:cNvSpPr txBox="1"/>
          <p:nvPr/>
        </p:nvSpPr>
        <p:spPr>
          <a:xfrm>
            <a:off x="8056873" y="5758249"/>
            <a:ext cx="46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/>
            </a:lvl1pPr>
          </a:lstStyle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3" name="3rd slide">
            <a:hlinkClick r:id="" action="ppaction://media"/>
            <a:extLst>
              <a:ext uri="{FF2B5EF4-FFF2-40B4-BE49-F238E27FC236}">
                <a16:creationId xmlns:a16="http://schemas.microsoft.com/office/drawing/2014/main" id="{4CDCDDBF-CA57-4097-98F1-089F65363E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062972" y="2791363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3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170">
        <p:fade/>
      </p:transition>
    </mc:Choice>
    <mc:Fallback xmlns="">
      <p:transition spd="med" advClick="0" advTm="11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2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5D886-E368-4AEE-8720-3F964998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5740" y="365360"/>
            <a:ext cx="9294725" cy="1325563"/>
          </a:xfrm>
        </p:spPr>
        <p:txBody>
          <a:bodyPr>
            <a:normAutofit/>
          </a:bodyPr>
          <a:lstStyle/>
          <a:p>
            <a:pPr algn="ctr"/>
            <a:r>
              <a:rPr lang="bg-B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Диаграма на програмата ни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4594D5-BF6F-4AC0-A292-FCD207D07A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681" y="365360"/>
            <a:ext cx="7719171" cy="6127279"/>
          </a:xfrm>
          <a:prstGeom prst="rect">
            <a:avLst/>
          </a:prstGeom>
        </p:spPr>
      </p:pic>
      <p:pic>
        <p:nvPicPr>
          <p:cNvPr id="3" name="4.Voice Rec Tereza 2">
            <a:hlinkClick r:id="" action="ppaction://media"/>
            <a:extLst>
              <a:ext uri="{FF2B5EF4-FFF2-40B4-BE49-F238E27FC236}">
                <a16:creationId xmlns:a16="http://schemas.microsoft.com/office/drawing/2014/main" id="{3C1AAC61-4E76-43D3-A192-789BFA2F7D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19588" y="5292852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77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2000">
        <p:fade/>
      </p:transition>
    </mc:Choice>
    <mc:Fallback xmlns="">
      <p:transition spd="med" advClick="0" advTm="1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C2E14-00EF-4D86-945F-44DAAA2D1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992" y="90937"/>
            <a:ext cx="9634011" cy="1325563"/>
          </a:xfrm>
        </p:spPr>
        <p:txBody>
          <a:bodyPr/>
          <a:lstStyle/>
          <a:p>
            <a:pPr algn="ctr"/>
            <a:r>
              <a:rPr lang="bg-B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Функциите, които сме използвали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14E3F4-36BC-4FAB-BC5A-A6A3E5371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462" y="1637410"/>
            <a:ext cx="7149073" cy="4858347"/>
          </a:xfrm>
          <a:ln w="7620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4" name="5.Voice Rec Ivelin 2">
            <a:hlinkClick r:id="" action="ppaction://media"/>
            <a:extLst>
              <a:ext uri="{FF2B5EF4-FFF2-40B4-BE49-F238E27FC236}">
                <a16:creationId xmlns:a16="http://schemas.microsoft.com/office/drawing/2014/main" id="{B87AA070-2BF2-4227-8CBB-11BECFA3D7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67060" y="4972812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83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18710-4E23-43BF-B056-E552FF791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994" y="121084"/>
            <a:ext cx="9634011" cy="1325563"/>
          </a:xfrm>
        </p:spPr>
        <p:txBody>
          <a:bodyPr/>
          <a:lstStyle/>
          <a:p>
            <a:pPr algn="ctr"/>
            <a:r>
              <a:rPr lang="bg-B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Програмите, които използвахме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AC8CA8-2B67-44B0-8FC6-58159D6BBF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853" y="4397910"/>
            <a:ext cx="3368291" cy="22455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AE8EB6-1F6E-4991-9BAC-B4C13DCA95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696" y="2086385"/>
            <a:ext cx="2784918" cy="17405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F6F037-9240-4AB1-81CB-A3536AD9DF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409" y="4466697"/>
            <a:ext cx="1740574" cy="19566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DD7F78-AC72-438A-8A2E-955EED9A7D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306" y="2051991"/>
            <a:ext cx="1740575" cy="17405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C51F89-80C8-4BAC-BFE6-8F92E503E8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323" y="1923340"/>
            <a:ext cx="1869226" cy="18692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233428-2951-4BFC-918C-96C4CF6F0F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64" y="2017529"/>
            <a:ext cx="1807971" cy="16808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F9AB713-33E8-4AD1-BB81-AE716DB1A3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394" y="4566179"/>
            <a:ext cx="2719737" cy="1699836"/>
          </a:xfrm>
          <a:prstGeom prst="rect">
            <a:avLst/>
          </a:prstGeom>
        </p:spPr>
      </p:pic>
      <p:pic>
        <p:nvPicPr>
          <p:cNvPr id="4" name="6.Voice Rec Alexander 2">
            <a:hlinkClick r:id="" action="ppaction://media"/>
            <a:extLst>
              <a:ext uri="{FF2B5EF4-FFF2-40B4-BE49-F238E27FC236}">
                <a16:creationId xmlns:a16="http://schemas.microsoft.com/office/drawing/2014/main" id="{05F7AD3D-9038-4DE6-8B0D-5D0FA9B7DE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023092" y="5649468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1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34BC7-7729-439B-9E11-70636876C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9006" y="1890219"/>
            <a:ext cx="7313988" cy="3077562"/>
          </a:xfrm>
        </p:spPr>
        <p:txBody>
          <a:bodyPr>
            <a:normAutofit/>
          </a:bodyPr>
          <a:lstStyle/>
          <a:p>
            <a:pPr algn="ctr"/>
            <a:r>
              <a:rPr lang="bg-BG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Как работи нашата програма?</a:t>
            </a:r>
            <a:endParaRPr 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4" name="7.Voice Rec Me 2">
            <a:hlinkClick r:id="" action="ppaction://media"/>
            <a:extLst>
              <a:ext uri="{FF2B5EF4-FFF2-40B4-BE49-F238E27FC236}">
                <a16:creationId xmlns:a16="http://schemas.microsoft.com/office/drawing/2014/main" id="{8986CDEC-A898-4C8E-B121-D0DCA3EC56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38460" y="5567172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064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2Project">
            <a:hlinkClick r:id="" action="ppaction://media"/>
            <a:extLst>
              <a:ext uri="{FF2B5EF4-FFF2-40B4-BE49-F238E27FC236}">
                <a16:creationId xmlns:a16="http://schemas.microsoft.com/office/drawing/2014/main" id="{69446D09-FE61-4265-80F8-8F49A35C14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1000" contras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55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49000">
        <p:fade/>
      </p:transition>
    </mc:Choice>
    <mc:Fallback>
      <p:transition spd="med" advTm="14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6C716-D099-4AD6-9ED6-58B47FD10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9179" y="213232"/>
            <a:ext cx="8393641" cy="3463152"/>
          </a:xfrm>
        </p:spPr>
        <p:txBody>
          <a:bodyPr>
            <a:normAutofit/>
          </a:bodyPr>
          <a:lstStyle/>
          <a:p>
            <a:pPr algn="ctr"/>
            <a:r>
              <a:rPr lang="bg-BG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Благодарим за вниманието!</a:t>
            </a:r>
            <a:endParaRPr 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4" name="Smiley Face 3">
            <a:extLst>
              <a:ext uri="{FF2B5EF4-FFF2-40B4-BE49-F238E27FC236}">
                <a16:creationId xmlns:a16="http://schemas.microsoft.com/office/drawing/2014/main" id="{2815F801-B8B6-45F9-AB3C-9DB296B49FDE}"/>
              </a:ext>
            </a:extLst>
          </p:cNvPr>
          <p:cNvSpPr/>
          <p:nvPr/>
        </p:nvSpPr>
        <p:spPr>
          <a:xfrm>
            <a:off x="4935444" y="3676384"/>
            <a:ext cx="2321109" cy="2301808"/>
          </a:xfrm>
          <a:prstGeom prst="smileyFace">
            <a:avLst>
              <a:gd name="adj" fmla="val 4653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2844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9.Voice Rec Miroslav 2">
            <a:hlinkClick r:id="" action="ppaction://media"/>
            <a:extLst>
              <a:ext uri="{FF2B5EF4-FFF2-40B4-BE49-F238E27FC236}">
                <a16:creationId xmlns:a16="http://schemas.microsoft.com/office/drawing/2014/main" id="{5A28F6CE-5CBA-44B1-8EF5-B48E60D16B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11028" y="5265420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679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ohemianVTI">
  <a:themeElements>
    <a:clrScheme name="AnalogousFromLightSeedLeftStep">
      <a:dk1>
        <a:srgbClr val="000000"/>
      </a:dk1>
      <a:lt1>
        <a:srgbClr val="FFFFFF"/>
      </a:lt1>
      <a:dk2>
        <a:srgbClr val="3E2441"/>
      </a:dk2>
      <a:lt2>
        <a:srgbClr val="E8E6E2"/>
      </a:lt2>
      <a:accent1>
        <a:srgbClr val="96A3C6"/>
      </a:accent1>
      <a:accent2>
        <a:srgbClr val="7FA7BA"/>
      </a:accent2>
      <a:accent3>
        <a:srgbClr val="82ACA8"/>
      </a:accent3>
      <a:accent4>
        <a:srgbClr val="77AE92"/>
      </a:accent4>
      <a:accent5>
        <a:srgbClr val="81AC84"/>
      </a:accent5>
      <a:accent6>
        <a:srgbClr val="8AAE77"/>
      </a:accent6>
      <a:hlink>
        <a:srgbClr val="908157"/>
      </a:hlink>
      <a:folHlink>
        <a:srgbClr val="7F7F7F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</TotalTime>
  <Words>55</Words>
  <Application>Microsoft Office PowerPoint</Application>
  <PresentationFormat>Widescreen</PresentationFormat>
  <Paragraphs>19</Paragraphs>
  <Slides>9</Slides>
  <Notes>1</Notes>
  <HiddenSlides>0</HiddenSlides>
  <MMClips>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Avenir Next LT Pro</vt:lpstr>
      <vt:lpstr>Calibri</vt:lpstr>
      <vt:lpstr>Century Gothic</vt:lpstr>
      <vt:lpstr>Modern Love</vt:lpstr>
      <vt:lpstr>BohemianVTI</vt:lpstr>
      <vt:lpstr>Team Delta</vt:lpstr>
      <vt:lpstr>Нашия отбор</vt:lpstr>
      <vt:lpstr>Етапи на развитие</vt:lpstr>
      <vt:lpstr>Диаграма на програмата ни</vt:lpstr>
      <vt:lpstr>Функциите, които сме използвали</vt:lpstr>
      <vt:lpstr>Програмите, които използвахме</vt:lpstr>
      <vt:lpstr>Как работи нашата програма?</vt:lpstr>
      <vt:lpstr>PowerPoint Presentation</vt:lpstr>
      <vt:lpstr>Благодарим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Delta</dc:title>
  <dc:creator>Alex Staykova</dc:creator>
  <cp:lastModifiedBy>Alex Staykova</cp:lastModifiedBy>
  <cp:revision>24</cp:revision>
  <dcterms:created xsi:type="dcterms:W3CDTF">2020-11-29T14:21:36Z</dcterms:created>
  <dcterms:modified xsi:type="dcterms:W3CDTF">2020-12-01T20:26:43Z</dcterms:modified>
</cp:coreProperties>
</file>